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270" r:id="rId3"/>
    <p:sldId id="259" r:id="rId4"/>
    <p:sldId id="266" r:id="rId5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DD9185"/>
    <a:srgbClr val="001B28"/>
    <a:srgbClr val="000A2E"/>
    <a:srgbClr val="00131E"/>
    <a:srgbClr val="BD2435"/>
    <a:srgbClr val="F9423A"/>
    <a:srgbClr val="001E57"/>
    <a:srgbClr val="535455"/>
    <a:srgbClr val="B2B7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5861" autoAdjust="0"/>
    <p:restoredTop sz="94750" autoAdjust="0"/>
  </p:normalViewPr>
  <p:slideViewPr>
    <p:cSldViewPr snapToGrid="0" snapToObjects="1">
      <p:cViewPr varScale="1">
        <p:scale>
          <a:sx n="90" d="100"/>
          <a:sy n="90" d="100"/>
        </p:scale>
        <p:origin x="108" y="37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141" d="100"/>
          <a:sy n="141" d="100"/>
        </p:scale>
        <p:origin x="5632" y="1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5DD1A9-E8C3-3741-A990-0EC4EA443667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CB4B00-ADB1-E646-98CA-C428191AEC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380901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4A3DCF-6EA2-EA4C-B291-82AA5A859734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Click to edit Master text styles</a:t>
            </a:r>
          </a:p>
          <a:p>
            <a:pPr lvl="1"/>
            <a:r>
              <a:rPr lang="sv-SE"/>
              <a:t>Second level</a:t>
            </a:r>
          </a:p>
          <a:p>
            <a:pPr lvl="2"/>
            <a:r>
              <a:rPr lang="sv-SE"/>
              <a:t>Third level</a:t>
            </a:r>
          </a:p>
          <a:p>
            <a:pPr lvl="3"/>
            <a:r>
              <a:rPr lang="sv-SE"/>
              <a:t>Fourth level</a:t>
            </a:r>
          </a:p>
          <a:p>
            <a:pPr lvl="4"/>
            <a:r>
              <a:rPr lang="sv-SE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698A92-BB24-2545-8E08-D1EE110F77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77389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rtsida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">
            <a:extLst>
              <a:ext uri="{FF2B5EF4-FFF2-40B4-BE49-F238E27FC236}">
                <a16:creationId xmlns:a16="http://schemas.microsoft.com/office/drawing/2014/main" xmlns="" id="{E0032814-2417-CF48-88C9-39C7465E86DD}"/>
              </a:ext>
            </a:extLst>
          </p:cNvPr>
          <p:cNvSpPr/>
          <p:nvPr userDrawn="1"/>
        </p:nvSpPr>
        <p:spPr>
          <a:xfrm>
            <a:off x="136799" y="140400"/>
            <a:ext cx="11916000" cy="6570000"/>
          </a:xfrm>
          <a:prstGeom prst="rect">
            <a:avLst/>
          </a:prstGeom>
          <a:solidFill>
            <a:srgbClr val="001B28"/>
          </a:solidFill>
          <a:ln>
            <a:solidFill>
              <a:srgbClr val="000A2E"/>
            </a:solidFill>
          </a:ln>
          <a:effectLst>
            <a:outerShdw dist="23000" sx="1000" sy="1000" rotWithShape="0">
              <a:srgbClr val="000000"/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>
          <a:xfrm>
            <a:off x="1285124" y="4949949"/>
            <a:ext cx="9594244" cy="286251"/>
          </a:xfrm>
          <a:prstGeom prst="rect">
            <a:avLst/>
          </a:prstGeom>
          <a:noFill/>
        </p:spPr>
        <p:txBody>
          <a:bodyPr lIns="0" tIns="46800" rIns="0" bIns="0"/>
          <a:lstStyle>
            <a:lvl1pPr algn="ctr">
              <a:defRPr sz="1200" b="0" i="0" kern="0" spc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sv-SE"/>
              <a:t>Namn</a:t>
            </a:r>
            <a:endParaRPr lang="en-US"/>
          </a:p>
        </p:txBody>
      </p:sp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1285123" y="4107329"/>
            <a:ext cx="9594244" cy="492443"/>
          </a:xfrm>
          <a:prstGeom prst="rect">
            <a:avLst/>
          </a:prstGeom>
        </p:spPr>
        <p:txBody>
          <a:bodyPr wrap="square" lIns="0" tIns="0" bIns="0">
            <a:spAutoFit/>
          </a:bodyPr>
          <a:lstStyle>
            <a:lvl1pPr algn="ctr">
              <a:defRPr sz="3200" b="1" i="0" kern="1000" spc="0" baseline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sv-SE"/>
              <a:t>Huvudrubrik</a:t>
            </a:r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288000" y="4769405"/>
            <a:ext cx="5616000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9" name="Picture 18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3804704" y="1360691"/>
            <a:ext cx="4558840" cy="1961742"/>
          </a:xfrm>
          <a:prstGeom prst="rect">
            <a:avLst/>
          </a:prstGeom>
        </p:spPr>
      </p:pic>
      <p:cxnSp>
        <p:nvCxnSpPr>
          <p:cNvPr id="15" name="Straight Connector 20"/>
          <p:cNvCxnSpPr/>
          <p:nvPr userDrawn="1"/>
        </p:nvCxnSpPr>
        <p:spPr>
          <a:xfrm>
            <a:off x="1285123" y="6447813"/>
            <a:ext cx="9594244" cy="0"/>
          </a:xfrm>
          <a:prstGeom prst="line">
            <a:avLst/>
          </a:prstGeom>
          <a:ln w="6350">
            <a:solidFill>
              <a:schemeClr val="tx1"/>
            </a:solidFill>
          </a:ln>
          <a:effectLst>
            <a:outerShdw dist="20000" sx="1000" sy="1000" rotWithShape="0">
              <a:srgbClr val="000000"/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2109471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orient="horz" pos="300" userDrawn="1">
          <p15:clr>
            <a:srgbClr val="FBAE40"/>
          </p15:clr>
        </p15:guide>
        <p15:guide id="2" pos="393" userDrawn="1">
          <p15:clr>
            <a:srgbClr val="FBAE40"/>
          </p15:clr>
        </p15:guide>
        <p15:guide id="3" pos="7287" userDrawn="1">
          <p15:clr>
            <a:srgbClr val="FBAE40"/>
          </p15:clr>
        </p15:guide>
        <p15:guide id="4" orient="horz" pos="402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st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136799" y="140400"/>
            <a:ext cx="11916000" cy="6570000"/>
          </a:xfrm>
          <a:prstGeom prst="rect">
            <a:avLst/>
          </a:prstGeom>
          <a:solidFill>
            <a:srgbClr val="001B28"/>
          </a:solidFill>
          <a:ln>
            <a:solidFill>
              <a:srgbClr val="000A2E"/>
            </a:solidFill>
          </a:ln>
          <a:effectLst>
            <a:outerShdw dist="23000" sx="1000" sy="1000" rotWithShape="0">
              <a:srgbClr val="000000"/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624416" y="2643971"/>
            <a:ext cx="10943167" cy="492443"/>
          </a:xfrm>
          <a:prstGeom prst="rect">
            <a:avLst/>
          </a:prstGeom>
          <a:noFill/>
        </p:spPr>
        <p:txBody>
          <a:bodyPr wrap="square" lIns="0" tIns="0" bIns="0">
            <a:spAutoFit/>
          </a:bodyPr>
          <a:lstStyle>
            <a:lvl1pPr algn="ctr">
              <a:defRPr sz="3200" b="1" i="0" kern="1000" spc="0" baseline="0">
                <a:solidFill>
                  <a:srgbClr val="DD9185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sv-SE"/>
              <a:t>Kapitelstart</a:t>
            </a:r>
            <a:endParaRPr lang="en-US"/>
          </a:p>
        </p:txBody>
      </p:sp>
      <p:sp>
        <p:nvSpPr>
          <p:cNvPr id="7" name="Text Placeholder 3"/>
          <p:cNvSpPr>
            <a:spLocks noGrp="1"/>
          </p:cNvSpPr>
          <p:nvPr>
            <p:ph type="body" sz="half" idx="17" hasCustomPrompt="1"/>
          </p:nvPr>
        </p:nvSpPr>
        <p:spPr>
          <a:xfrm>
            <a:off x="624416" y="3495171"/>
            <a:ext cx="10943167" cy="639469"/>
          </a:xfrm>
          <a:prstGeom prst="rect">
            <a:avLst/>
          </a:prstGeom>
        </p:spPr>
        <p:txBody>
          <a:bodyPr tIns="93600">
            <a:normAutofit/>
          </a:bodyPr>
          <a:lstStyle>
            <a:lvl1pPr marL="0" indent="0" algn="ctr">
              <a:buNone/>
              <a:defRPr sz="1400" b="0" i="0" kern="0" spc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sv-SE"/>
              <a:t>Underrubrik</a:t>
            </a:r>
          </a:p>
        </p:txBody>
      </p:sp>
      <p:cxnSp>
        <p:nvCxnSpPr>
          <p:cNvPr id="18" name="Rak 17"/>
          <p:cNvCxnSpPr/>
          <p:nvPr userDrawn="1"/>
        </p:nvCxnSpPr>
        <p:spPr>
          <a:xfrm>
            <a:off x="3576000" y="3331667"/>
            <a:ext cx="5040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5671576" y="6295362"/>
            <a:ext cx="848848" cy="304902"/>
          </a:xfrm>
          <a:prstGeom prst="rect">
            <a:avLst/>
          </a:prstGeom>
        </p:spPr>
      </p:pic>
      <p:cxnSp>
        <p:nvCxnSpPr>
          <p:cNvPr id="15" name="Straight Connector 20"/>
          <p:cNvCxnSpPr/>
          <p:nvPr userDrawn="1"/>
        </p:nvCxnSpPr>
        <p:spPr>
          <a:xfrm>
            <a:off x="1285123" y="6447813"/>
            <a:ext cx="4086977" cy="0"/>
          </a:xfrm>
          <a:prstGeom prst="line">
            <a:avLst/>
          </a:prstGeom>
          <a:ln w="6350">
            <a:solidFill>
              <a:schemeClr val="bg1"/>
            </a:solidFill>
          </a:ln>
          <a:effectLst>
            <a:outerShdw dist="20000" sx="1000" sy="1000" rotWithShape="0">
              <a:srgbClr val="000000"/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21"/>
          <p:cNvCxnSpPr/>
          <p:nvPr userDrawn="1"/>
        </p:nvCxnSpPr>
        <p:spPr>
          <a:xfrm>
            <a:off x="6792191" y="6447813"/>
            <a:ext cx="4087176" cy="0"/>
          </a:xfrm>
          <a:prstGeom prst="line">
            <a:avLst/>
          </a:prstGeom>
          <a:ln w="6350">
            <a:solidFill>
              <a:schemeClr val="bg1"/>
            </a:solidFill>
          </a:ln>
          <a:effectLst>
            <a:outerShdw dist="20000" sx="1000" sy="1000" rotWithShape="0">
              <a:srgbClr val="000000"/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2974757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20" userDrawn="1">
          <p15:clr>
            <a:srgbClr val="FBAE40"/>
          </p15:clr>
        </p15:guide>
        <p15:guide id="2" pos="393" userDrawn="1">
          <p15:clr>
            <a:srgbClr val="FBAE40"/>
          </p15:clr>
        </p15:guide>
        <p15:guide id="3" pos="7287" userDrawn="1">
          <p15:clr>
            <a:srgbClr val="FBAE40"/>
          </p15:clr>
        </p15:guide>
        <p15:guide id="4" orient="horz" pos="30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estmark Bild/Textslide 1">
    <p:bg>
      <p:bgPr>
        <a:solidFill>
          <a:srgbClr val="001B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">
            <a:extLst>
              <a:ext uri="{FF2B5EF4-FFF2-40B4-BE49-F238E27FC236}">
                <a16:creationId xmlns:a16="http://schemas.microsoft.com/office/drawing/2014/main" xmlns="" id="{74DCF25D-F88F-B946-959C-881F7C8AAD72}"/>
              </a:ext>
            </a:extLst>
          </p:cNvPr>
          <p:cNvSpPr/>
          <p:nvPr userDrawn="1"/>
        </p:nvSpPr>
        <p:spPr>
          <a:xfrm>
            <a:off x="0" y="0"/>
            <a:ext cx="12168000" cy="6840000"/>
          </a:xfrm>
          <a:prstGeom prst="rect">
            <a:avLst/>
          </a:prstGeom>
          <a:solidFill>
            <a:srgbClr val="001B28"/>
          </a:solidFill>
          <a:ln w="3175">
            <a:solidFill>
              <a:schemeClr val="bg1"/>
            </a:solidFill>
          </a:ln>
          <a:effectLst>
            <a:outerShdw dist="23000" sx="1000" sy="1000" rotWithShape="0">
              <a:srgbClr val="000000"/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cap="none" spc="0">
              <a:ln w="22225">
                <a:noFill/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10" name="Rectangle 9"/>
          <p:cNvSpPr/>
          <p:nvPr userDrawn="1"/>
        </p:nvSpPr>
        <p:spPr>
          <a:xfrm>
            <a:off x="138000" y="1127234"/>
            <a:ext cx="11916000" cy="559832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Connector 20"/>
          <p:cNvCxnSpPr/>
          <p:nvPr userDrawn="1"/>
        </p:nvCxnSpPr>
        <p:spPr>
          <a:xfrm>
            <a:off x="1285123" y="6447813"/>
            <a:ext cx="4319518" cy="0"/>
          </a:xfrm>
          <a:prstGeom prst="line">
            <a:avLst/>
          </a:prstGeom>
          <a:ln w="6350">
            <a:solidFill>
              <a:schemeClr val="tx1"/>
            </a:solidFill>
          </a:ln>
          <a:effectLst>
            <a:outerShdw dist="20000" sx="1000" sy="1000" rotWithShape="0">
              <a:srgbClr val="000000"/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>
            <a:off x="6558455" y="6447813"/>
            <a:ext cx="4320912" cy="0"/>
          </a:xfrm>
          <a:prstGeom prst="line">
            <a:avLst/>
          </a:prstGeom>
          <a:ln w="6350">
            <a:solidFill>
              <a:schemeClr val="tx1"/>
            </a:solidFill>
          </a:ln>
          <a:effectLst>
            <a:outerShdw dist="20000" sx="1000" sy="1000" rotWithShape="0">
              <a:srgbClr val="000000"/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Content Placeholder 2"/>
          <p:cNvSpPr>
            <a:spLocks noGrp="1"/>
          </p:cNvSpPr>
          <p:nvPr>
            <p:ph idx="22" hasCustomPrompt="1"/>
          </p:nvPr>
        </p:nvSpPr>
        <p:spPr>
          <a:xfrm>
            <a:off x="1285123" y="1758712"/>
            <a:ext cx="4725512" cy="3996268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 algn="l">
              <a:buNone/>
              <a:defRPr sz="1200">
                <a:latin typeface="Arial" charset="0"/>
                <a:ea typeface="Arial" charset="0"/>
                <a:cs typeface="Arial" charset="0"/>
              </a:defRPr>
            </a:lvl1pPr>
          </a:lstStyle>
          <a:p>
            <a:pPr lvl="0"/>
            <a:r>
              <a:rPr lang="en-US"/>
              <a:t>Bild</a:t>
            </a:r>
          </a:p>
        </p:txBody>
      </p:sp>
      <p:sp>
        <p:nvSpPr>
          <p:cNvPr id="28" name="Text Placeholder 3"/>
          <p:cNvSpPr>
            <a:spLocks noGrp="1"/>
          </p:cNvSpPr>
          <p:nvPr>
            <p:ph type="body" sz="half" idx="17" hasCustomPrompt="1"/>
          </p:nvPr>
        </p:nvSpPr>
        <p:spPr>
          <a:xfrm>
            <a:off x="6160542" y="1758712"/>
            <a:ext cx="4718825" cy="4009222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 algn="l">
              <a:buNone/>
              <a:defRPr sz="1800" b="0" i="0" kern="0" spc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sv-SE"/>
              <a:t>Brödtext</a:t>
            </a:r>
          </a:p>
        </p:txBody>
      </p:sp>
      <p:sp>
        <p:nvSpPr>
          <p:cNvPr id="30" name="Text Placeholder 3"/>
          <p:cNvSpPr>
            <a:spLocks noGrp="1"/>
          </p:cNvSpPr>
          <p:nvPr>
            <p:ph type="body" sz="half" idx="18" hasCustomPrompt="1"/>
          </p:nvPr>
        </p:nvSpPr>
        <p:spPr>
          <a:xfrm>
            <a:off x="1278123" y="425835"/>
            <a:ext cx="7700777" cy="481914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spcBef>
                <a:spcPct val="0"/>
              </a:spcBef>
              <a:buNone/>
              <a:defRPr sz="3200" b="1" i="0" kern="0" spc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sv-SE"/>
              <a:t>Rubrik</a:t>
            </a:r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23" hasCustomPrompt="1"/>
          </p:nvPr>
        </p:nvSpPr>
        <p:spPr>
          <a:xfrm>
            <a:off x="1278123" y="214696"/>
            <a:ext cx="7700777" cy="219705"/>
          </a:xfrm>
          <a:prstGeom prst="rect">
            <a:avLst/>
          </a:prstGeom>
          <a:noFill/>
        </p:spPr>
        <p:txBody>
          <a:bodyPr anchor="t">
            <a:noAutofit/>
          </a:bodyPr>
          <a:lstStyle>
            <a:lvl1pPr marL="0" indent="0" algn="l">
              <a:buNone/>
              <a:defRPr sz="1000" b="0" i="0" kern="0" spc="0">
                <a:solidFill>
                  <a:srgbClr val="DD9185"/>
                </a:solidFill>
                <a:latin typeface="Arial" charset="0"/>
                <a:ea typeface="Arial" charset="0"/>
                <a:cs typeface="Arial" charset="0"/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sv-SE"/>
              <a:t>Kapitelrubrik</a:t>
            </a:r>
          </a:p>
        </p:txBody>
      </p:sp>
      <p:pic>
        <p:nvPicPr>
          <p:cNvPr id="6" name="Bildobjekt 5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9837201" y="402007"/>
            <a:ext cx="1087166" cy="392303"/>
          </a:xfrm>
          <a:prstGeom prst="rect">
            <a:avLst/>
          </a:prstGeom>
        </p:spPr>
      </p:pic>
      <p:pic>
        <p:nvPicPr>
          <p:cNvPr id="11" name="Bildobjekt 10">
            <a:extLst>
              <a:ext uri="{FF2B5EF4-FFF2-40B4-BE49-F238E27FC236}">
                <a16:creationId xmlns:a16="http://schemas.microsoft.com/office/drawing/2014/main" xmlns="" id="{9D41CDF4-8A85-5447-8CA8-EE44489D1FB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>
          <a:xfrm>
            <a:off x="5940972" y="6359285"/>
            <a:ext cx="310056" cy="17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218300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20" userDrawn="1">
          <p15:clr>
            <a:srgbClr val="FBAE40"/>
          </p15:clr>
        </p15:guide>
        <p15:guide id="2" pos="393" userDrawn="1">
          <p15:clr>
            <a:srgbClr val="FBAE40"/>
          </p15:clr>
        </p15:guide>
        <p15:guide id="3" pos="7287" userDrawn="1">
          <p15:clr>
            <a:srgbClr val="FBAE40"/>
          </p15:clr>
        </p15:guide>
        <p15:guide id="4" orient="horz" pos="300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estmark Textslide/bild 2">
    <p:bg>
      <p:bgPr>
        <a:solidFill>
          <a:srgbClr val="001B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">
            <a:extLst>
              <a:ext uri="{FF2B5EF4-FFF2-40B4-BE49-F238E27FC236}">
                <a16:creationId xmlns:a16="http://schemas.microsoft.com/office/drawing/2014/main" xmlns="" id="{D5C478CF-11E0-6B4C-AF66-EEB220E4DE57}"/>
              </a:ext>
            </a:extLst>
          </p:cNvPr>
          <p:cNvSpPr/>
          <p:nvPr userDrawn="1"/>
        </p:nvSpPr>
        <p:spPr>
          <a:xfrm>
            <a:off x="0" y="0"/>
            <a:ext cx="12168000" cy="6840000"/>
          </a:xfrm>
          <a:prstGeom prst="rect">
            <a:avLst/>
          </a:prstGeom>
          <a:solidFill>
            <a:srgbClr val="001B28"/>
          </a:solidFill>
          <a:ln w="3175">
            <a:solidFill>
              <a:schemeClr val="bg1"/>
            </a:solidFill>
          </a:ln>
          <a:effectLst>
            <a:outerShdw dist="23000" sx="1000" sy="1000" rotWithShape="0">
              <a:srgbClr val="000000"/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cap="none" spc="0">
              <a:ln w="22225">
                <a:noFill/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16" name="Rectangle 9"/>
          <p:cNvSpPr/>
          <p:nvPr userDrawn="1"/>
        </p:nvSpPr>
        <p:spPr>
          <a:xfrm>
            <a:off x="138000" y="1127234"/>
            <a:ext cx="11916000" cy="559832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20"/>
          <p:cNvCxnSpPr/>
          <p:nvPr userDrawn="1"/>
        </p:nvCxnSpPr>
        <p:spPr>
          <a:xfrm>
            <a:off x="1285123" y="6447813"/>
            <a:ext cx="4319518" cy="0"/>
          </a:xfrm>
          <a:prstGeom prst="line">
            <a:avLst/>
          </a:prstGeom>
          <a:ln w="6350">
            <a:solidFill>
              <a:schemeClr val="tx1"/>
            </a:solidFill>
          </a:ln>
          <a:effectLst>
            <a:outerShdw dist="20000" sx="1000" sy="1000" rotWithShape="0">
              <a:srgbClr val="000000"/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21"/>
          <p:cNvCxnSpPr/>
          <p:nvPr userDrawn="1"/>
        </p:nvCxnSpPr>
        <p:spPr>
          <a:xfrm>
            <a:off x="6558455" y="6447813"/>
            <a:ext cx="4320912" cy="0"/>
          </a:xfrm>
          <a:prstGeom prst="line">
            <a:avLst/>
          </a:prstGeom>
          <a:ln w="6350">
            <a:solidFill>
              <a:schemeClr val="tx1"/>
            </a:solidFill>
          </a:ln>
          <a:effectLst>
            <a:outerShdw dist="20000" sx="1000" sy="1000" rotWithShape="0">
              <a:srgbClr val="000000"/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Text Placeholder 3"/>
          <p:cNvSpPr>
            <a:spLocks noGrp="1"/>
          </p:cNvSpPr>
          <p:nvPr>
            <p:ph type="body" sz="half" idx="18" hasCustomPrompt="1"/>
          </p:nvPr>
        </p:nvSpPr>
        <p:spPr>
          <a:xfrm>
            <a:off x="1278123" y="425835"/>
            <a:ext cx="7700777" cy="481914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spcBef>
                <a:spcPct val="0"/>
              </a:spcBef>
              <a:buNone/>
              <a:defRPr sz="3200" b="1" i="0" kern="0" spc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sv-SE"/>
              <a:t>Rubrik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23" hasCustomPrompt="1"/>
          </p:nvPr>
        </p:nvSpPr>
        <p:spPr>
          <a:xfrm>
            <a:off x="1278123" y="214696"/>
            <a:ext cx="7700777" cy="211139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 algn="l">
              <a:buNone/>
              <a:defRPr sz="1000" b="0" i="0" kern="0" spc="0">
                <a:solidFill>
                  <a:srgbClr val="DD9185"/>
                </a:solidFill>
                <a:latin typeface="Arial" charset="0"/>
                <a:ea typeface="Arial" charset="0"/>
                <a:cs typeface="Arial" charset="0"/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sv-SE"/>
              <a:t>Kapitelrubrik</a:t>
            </a:r>
          </a:p>
        </p:txBody>
      </p:sp>
      <p:pic>
        <p:nvPicPr>
          <p:cNvPr id="22" name="Bildobjekt 21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9837201" y="402007"/>
            <a:ext cx="1087166" cy="392303"/>
          </a:xfrm>
          <a:prstGeom prst="rect">
            <a:avLst/>
          </a:prstGeom>
        </p:spPr>
      </p:pic>
      <p:sp>
        <p:nvSpPr>
          <p:cNvPr id="23" name="Content Placeholder 2"/>
          <p:cNvSpPr>
            <a:spLocks noGrp="1"/>
          </p:cNvSpPr>
          <p:nvPr>
            <p:ph idx="24" hasCustomPrompt="1"/>
          </p:nvPr>
        </p:nvSpPr>
        <p:spPr>
          <a:xfrm>
            <a:off x="6158305" y="1758712"/>
            <a:ext cx="4725512" cy="4015788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 algn="l">
              <a:buNone/>
              <a:defRPr sz="1200">
                <a:latin typeface="Arial" charset="0"/>
                <a:ea typeface="Arial" charset="0"/>
                <a:cs typeface="Arial" charset="0"/>
              </a:defRPr>
            </a:lvl1pPr>
          </a:lstStyle>
          <a:p>
            <a:pPr lvl="0"/>
            <a:r>
              <a:rPr lang="en-US"/>
              <a:t>Bild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5" hasCustomPrompt="1"/>
          </p:nvPr>
        </p:nvSpPr>
        <p:spPr>
          <a:xfrm>
            <a:off x="1278123" y="1758712"/>
            <a:ext cx="4718825" cy="4015788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 algn="l">
              <a:buNone/>
              <a:defRPr sz="1800" b="0" i="0" kern="0" spc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sv-SE"/>
              <a:t>Brödtext</a:t>
            </a:r>
          </a:p>
        </p:txBody>
      </p:sp>
      <p:pic>
        <p:nvPicPr>
          <p:cNvPr id="11" name="Bildobjekt 10">
            <a:extLst>
              <a:ext uri="{FF2B5EF4-FFF2-40B4-BE49-F238E27FC236}">
                <a16:creationId xmlns:a16="http://schemas.microsoft.com/office/drawing/2014/main" xmlns="" id="{D55E6109-2719-8647-9A94-985899B08616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>
          <a:xfrm>
            <a:off x="5940972" y="6359285"/>
            <a:ext cx="310056" cy="17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2918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estmark Bild/Textslide 3">
    <p:bg>
      <p:bgPr>
        <a:solidFill>
          <a:srgbClr val="001B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">
            <a:extLst>
              <a:ext uri="{FF2B5EF4-FFF2-40B4-BE49-F238E27FC236}">
                <a16:creationId xmlns:a16="http://schemas.microsoft.com/office/drawing/2014/main" xmlns="" id="{220731C1-CAB8-7E4B-A5E5-8D380666BC15}"/>
              </a:ext>
            </a:extLst>
          </p:cNvPr>
          <p:cNvSpPr/>
          <p:nvPr userDrawn="1"/>
        </p:nvSpPr>
        <p:spPr>
          <a:xfrm>
            <a:off x="0" y="0"/>
            <a:ext cx="12168000" cy="6840000"/>
          </a:xfrm>
          <a:prstGeom prst="rect">
            <a:avLst/>
          </a:prstGeom>
          <a:solidFill>
            <a:srgbClr val="001B28"/>
          </a:solidFill>
          <a:ln w="3175">
            <a:solidFill>
              <a:schemeClr val="bg1"/>
            </a:solidFill>
          </a:ln>
          <a:effectLst>
            <a:outerShdw dist="23000" sx="1000" sy="1000" rotWithShape="0">
              <a:srgbClr val="000000"/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cap="none" spc="0">
              <a:ln w="22225">
                <a:noFill/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38" name="Rectangle 9"/>
          <p:cNvSpPr/>
          <p:nvPr userDrawn="1"/>
        </p:nvSpPr>
        <p:spPr>
          <a:xfrm>
            <a:off x="138000" y="1127234"/>
            <a:ext cx="11916000" cy="559832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Content Placeholder 2"/>
          <p:cNvSpPr>
            <a:spLocks noGrp="1"/>
          </p:cNvSpPr>
          <p:nvPr>
            <p:ph idx="1" hasCustomPrompt="1"/>
          </p:nvPr>
        </p:nvSpPr>
        <p:spPr>
          <a:xfrm>
            <a:off x="6153855" y="1758712"/>
            <a:ext cx="4725512" cy="2435478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 algn="l">
              <a:buNone/>
              <a:defRPr sz="1200">
                <a:latin typeface="Arial" charset="0"/>
                <a:ea typeface="Arial" charset="0"/>
                <a:cs typeface="Arial" charset="0"/>
              </a:defRPr>
            </a:lvl1pPr>
          </a:lstStyle>
          <a:p>
            <a:pPr lvl="0"/>
            <a:r>
              <a:rPr lang="en-US"/>
              <a:t>Bild</a:t>
            </a:r>
          </a:p>
        </p:txBody>
      </p:sp>
      <p:sp>
        <p:nvSpPr>
          <p:cNvPr id="32" name="Content Placeholder 2"/>
          <p:cNvSpPr>
            <a:spLocks noGrp="1"/>
          </p:cNvSpPr>
          <p:nvPr>
            <p:ph idx="22" hasCustomPrompt="1"/>
          </p:nvPr>
        </p:nvSpPr>
        <p:spPr>
          <a:xfrm>
            <a:off x="1285123" y="1758712"/>
            <a:ext cx="4725512" cy="2435478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 algn="l">
              <a:buNone/>
              <a:defRPr sz="1200">
                <a:latin typeface="Arial" charset="0"/>
                <a:ea typeface="Arial" charset="0"/>
                <a:cs typeface="Arial" charset="0"/>
              </a:defRPr>
            </a:lvl1pPr>
          </a:lstStyle>
          <a:p>
            <a:pPr lvl="0"/>
            <a:r>
              <a:rPr lang="en-US"/>
              <a:t>Bild</a:t>
            </a:r>
          </a:p>
        </p:txBody>
      </p:sp>
      <p:sp>
        <p:nvSpPr>
          <p:cNvPr id="35" name="Text Placeholder 3"/>
          <p:cNvSpPr>
            <a:spLocks noGrp="1"/>
          </p:cNvSpPr>
          <p:nvPr>
            <p:ph type="body" sz="half" idx="17" hasCustomPrompt="1"/>
          </p:nvPr>
        </p:nvSpPr>
        <p:spPr>
          <a:xfrm>
            <a:off x="1285124" y="4363171"/>
            <a:ext cx="9594244" cy="1411329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 algn="l">
              <a:buNone/>
              <a:defRPr sz="1800" b="0" i="0" kern="0" spc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sv-SE"/>
              <a:t>Brödtext</a:t>
            </a:r>
          </a:p>
        </p:txBody>
      </p:sp>
      <p:cxnSp>
        <p:nvCxnSpPr>
          <p:cNvPr id="40" name="Straight Connector 20"/>
          <p:cNvCxnSpPr/>
          <p:nvPr userDrawn="1"/>
        </p:nvCxnSpPr>
        <p:spPr>
          <a:xfrm>
            <a:off x="1285123" y="6447813"/>
            <a:ext cx="4319518" cy="0"/>
          </a:xfrm>
          <a:prstGeom prst="line">
            <a:avLst/>
          </a:prstGeom>
          <a:ln w="6350">
            <a:solidFill>
              <a:schemeClr val="tx1"/>
            </a:solidFill>
          </a:ln>
          <a:effectLst>
            <a:outerShdw dist="20000" sx="1000" sy="1000" rotWithShape="0">
              <a:srgbClr val="000000"/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21"/>
          <p:cNvCxnSpPr/>
          <p:nvPr userDrawn="1"/>
        </p:nvCxnSpPr>
        <p:spPr>
          <a:xfrm>
            <a:off x="6558455" y="6447813"/>
            <a:ext cx="4320912" cy="0"/>
          </a:xfrm>
          <a:prstGeom prst="line">
            <a:avLst/>
          </a:prstGeom>
          <a:ln w="6350">
            <a:solidFill>
              <a:schemeClr val="tx1"/>
            </a:solidFill>
          </a:ln>
          <a:effectLst>
            <a:outerShdw dist="20000" sx="1000" sy="1000" rotWithShape="0">
              <a:srgbClr val="000000"/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2" name="Text Placeholder 3"/>
          <p:cNvSpPr>
            <a:spLocks noGrp="1"/>
          </p:cNvSpPr>
          <p:nvPr>
            <p:ph type="body" sz="half" idx="18" hasCustomPrompt="1"/>
          </p:nvPr>
        </p:nvSpPr>
        <p:spPr>
          <a:xfrm>
            <a:off x="1278123" y="425835"/>
            <a:ext cx="7700777" cy="481914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spcBef>
                <a:spcPct val="0"/>
              </a:spcBef>
              <a:buNone/>
              <a:defRPr sz="3200" b="1" i="0" kern="0" spc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sv-SE"/>
              <a:t>Rubrik</a:t>
            </a:r>
          </a:p>
        </p:txBody>
      </p:sp>
      <p:sp>
        <p:nvSpPr>
          <p:cNvPr id="43" name="Text Placeholder 3"/>
          <p:cNvSpPr>
            <a:spLocks noGrp="1"/>
          </p:cNvSpPr>
          <p:nvPr>
            <p:ph type="body" sz="half" idx="23" hasCustomPrompt="1"/>
          </p:nvPr>
        </p:nvSpPr>
        <p:spPr>
          <a:xfrm>
            <a:off x="1278123" y="214696"/>
            <a:ext cx="7700777" cy="211139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 algn="l">
              <a:buNone/>
              <a:defRPr sz="1000" b="0" i="0" kern="0" spc="0">
                <a:solidFill>
                  <a:srgbClr val="DD9185"/>
                </a:solidFill>
                <a:latin typeface="Arial" charset="0"/>
                <a:ea typeface="Arial" charset="0"/>
                <a:cs typeface="Arial" charset="0"/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sv-SE"/>
              <a:t>Kapitelrubrik</a:t>
            </a:r>
          </a:p>
        </p:txBody>
      </p:sp>
      <p:pic>
        <p:nvPicPr>
          <p:cNvPr id="44" name="Bildobjekt 43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9837201" y="402007"/>
            <a:ext cx="1087166" cy="392303"/>
          </a:xfrm>
          <a:prstGeom prst="rect">
            <a:avLst/>
          </a:prstGeom>
        </p:spPr>
      </p:pic>
      <p:pic>
        <p:nvPicPr>
          <p:cNvPr id="12" name="Bildobjekt 11">
            <a:extLst>
              <a:ext uri="{FF2B5EF4-FFF2-40B4-BE49-F238E27FC236}">
                <a16:creationId xmlns:a16="http://schemas.microsoft.com/office/drawing/2014/main" xmlns="" id="{96136408-B026-8541-A233-F0A848EC7CCF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>
          <a:xfrm>
            <a:off x="5940972" y="6359285"/>
            <a:ext cx="310056" cy="17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331365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20" userDrawn="1">
          <p15:clr>
            <a:srgbClr val="FBAE40"/>
          </p15:clr>
        </p15:guide>
        <p15:guide id="2" pos="393" userDrawn="1">
          <p15:clr>
            <a:srgbClr val="FBAE40"/>
          </p15:clr>
        </p15:guide>
        <p15:guide id="3" pos="7287" userDrawn="1">
          <p15:clr>
            <a:srgbClr val="FBAE40"/>
          </p15:clr>
        </p15:guide>
        <p15:guide id="4" orient="horz" pos="30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estmark Bild/Textslide 4">
    <p:bg>
      <p:bgPr>
        <a:solidFill>
          <a:srgbClr val="001B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">
            <a:extLst>
              <a:ext uri="{FF2B5EF4-FFF2-40B4-BE49-F238E27FC236}">
                <a16:creationId xmlns:a16="http://schemas.microsoft.com/office/drawing/2014/main" xmlns="" id="{5330BA01-5103-6347-AEE8-9A9BD9497283}"/>
              </a:ext>
            </a:extLst>
          </p:cNvPr>
          <p:cNvSpPr/>
          <p:nvPr userDrawn="1"/>
        </p:nvSpPr>
        <p:spPr>
          <a:xfrm>
            <a:off x="0" y="0"/>
            <a:ext cx="12168000" cy="6840000"/>
          </a:xfrm>
          <a:prstGeom prst="rect">
            <a:avLst/>
          </a:prstGeom>
          <a:solidFill>
            <a:srgbClr val="001B28"/>
          </a:solidFill>
          <a:ln w="3175">
            <a:solidFill>
              <a:schemeClr val="bg1"/>
            </a:solidFill>
          </a:ln>
          <a:effectLst>
            <a:outerShdw dist="23000" sx="1000" sy="1000" rotWithShape="0">
              <a:srgbClr val="000000"/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cap="none" spc="0">
              <a:ln w="22225">
                <a:noFill/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23" name="Rectangle 9"/>
          <p:cNvSpPr/>
          <p:nvPr userDrawn="1"/>
        </p:nvSpPr>
        <p:spPr>
          <a:xfrm>
            <a:off x="138000" y="1127234"/>
            <a:ext cx="11916000" cy="559832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8" name="Straight Connector 20"/>
          <p:cNvCxnSpPr/>
          <p:nvPr userDrawn="1"/>
        </p:nvCxnSpPr>
        <p:spPr>
          <a:xfrm>
            <a:off x="1285123" y="6447813"/>
            <a:ext cx="4319518" cy="0"/>
          </a:xfrm>
          <a:prstGeom prst="line">
            <a:avLst/>
          </a:prstGeom>
          <a:ln w="6350">
            <a:solidFill>
              <a:schemeClr val="tx1"/>
            </a:solidFill>
          </a:ln>
          <a:effectLst>
            <a:outerShdw dist="20000" sx="1000" sy="1000" rotWithShape="0">
              <a:srgbClr val="000000"/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1"/>
          <p:cNvCxnSpPr/>
          <p:nvPr userDrawn="1"/>
        </p:nvCxnSpPr>
        <p:spPr>
          <a:xfrm>
            <a:off x="6558455" y="6447813"/>
            <a:ext cx="4320912" cy="0"/>
          </a:xfrm>
          <a:prstGeom prst="line">
            <a:avLst/>
          </a:prstGeom>
          <a:ln w="6350">
            <a:solidFill>
              <a:schemeClr val="tx1"/>
            </a:solidFill>
          </a:ln>
          <a:effectLst>
            <a:outerShdw dist="20000" sx="1000" sy="1000" rotWithShape="0">
              <a:srgbClr val="000000"/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Text Placeholder 3"/>
          <p:cNvSpPr>
            <a:spLocks noGrp="1"/>
          </p:cNvSpPr>
          <p:nvPr>
            <p:ph type="body" sz="half" idx="18" hasCustomPrompt="1"/>
          </p:nvPr>
        </p:nvSpPr>
        <p:spPr>
          <a:xfrm>
            <a:off x="1278123" y="425835"/>
            <a:ext cx="7700777" cy="481914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spcBef>
                <a:spcPct val="0"/>
              </a:spcBef>
              <a:buNone/>
              <a:defRPr sz="3200" b="1" i="0" kern="0" spc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sv-SE"/>
              <a:t>Rubrik</a:t>
            </a:r>
          </a:p>
        </p:txBody>
      </p:sp>
      <p:sp>
        <p:nvSpPr>
          <p:cNvPr id="31" name="Text Placeholder 3"/>
          <p:cNvSpPr>
            <a:spLocks noGrp="1"/>
          </p:cNvSpPr>
          <p:nvPr>
            <p:ph type="body" sz="half" idx="23" hasCustomPrompt="1"/>
          </p:nvPr>
        </p:nvSpPr>
        <p:spPr>
          <a:xfrm>
            <a:off x="1278123" y="214696"/>
            <a:ext cx="7700777" cy="211139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 algn="l">
              <a:buNone/>
              <a:defRPr sz="1000" b="0" i="0" kern="0" spc="0">
                <a:solidFill>
                  <a:srgbClr val="DD9185"/>
                </a:solidFill>
                <a:latin typeface="Arial" charset="0"/>
                <a:ea typeface="Arial" charset="0"/>
                <a:cs typeface="Arial" charset="0"/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sv-SE"/>
              <a:t>Kapitelrubrik</a:t>
            </a:r>
          </a:p>
        </p:txBody>
      </p:sp>
      <p:pic>
        <p:nvPicPr>
          <p:cNvPr id="33" name="Bildobjekt 32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9837201" y="402007"/>
            <a:ext cx="1087166" cy="392303"/>
          </a:xfrm>
          <a:prstGeom prst="rect">
            <a:avLst/>
          </a:prstGeom>
        </p:spPr>
      </p:pic>
      <p:sp>
        <p:nvSpPr>
          <p:cNvPr id="32" name="Text Placeholder 3"/>
          <p:cNvSpPr>
            <a:spLocks noGrp="1"/>
          </p:cNvSpPr>
          <p:nvPr>
            <p:ph type="body" sz="half" idx="17" hasCustomPrompt="1"/>
          </p:nvPr>
        </p:nvSpPr>
        <p:spPr>
          <a:xfrm>
            <a:off x="1285122" y="1758714"/>
            <a:ext cx="3311815" cy="4015786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 algn="l">
              <a:buNone/>
              <a:defRPr sz="1800" b="0" i="0" kern="0" spc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sv-SE"/>
              <a:t>Brödtext</a:t>
            </a:r>
          </a:p>
        </p:txBody>
      </p:sp>
      <p:sp>
        <p:nvSpPr>
          <p:cNvPr id="34" name="Content Placeholder 2"/>
          <p:cNvSpPr>
            <a:spLocks noGrp="1"/>
          </p:cNvSpPr>
          <p:nvPr>
            <p:ph idx="1" hasCustomPrompt="1"/>
          </p:nvPr>
        </p:nvSpPr>
        <p:spPr>
          <a:xfrm>
            <a:off x="4780813" y="1758712"/>
            <a:ext cx="6098553" cy="2302651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 algn="l">
              <a:buNone/>
              <a:defRPr sz="1200">
                <a:latin typeface="Arial" charset="0"/>
                <a:ea typeface="Arial" charset="0"/>
                <a:cs typeface="Arial" charset="0"/>
              </a:defRPr>
            </a:lvl1pPr>
          </a:lstStyle>
          <a:p>
            <a:pPr lvl="0"/>
            <a:r>
              <a:rPr lang="en-US"/>
              <a:t>Bild</a:t>
            </a:r>
          </a:p>
        </p:txBody>
      </p:sp>
      <p:sp>
        <p:nvSpPr>
          <p:cNvPr id="35" name="Text Placeholder 3"/>
          <p:cNvSpPr>
            <a:spLocks noGrp="1"/>
          </p:cNvSpPr>
          <p:nvPr>
            <p:ph type="body" sz="half" idx="20" hasCustomPrompt="1"/>
          </p:nvPr>
        </p:nvSpPr>
        <p:spPr>
          <a:xfrm>
            <a:off x="7922029" y="4237936"/>
            <a:ext cx="2957338" cy="153656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 algn="l">
              <a:buNone/>
              <a:defRPr sz="1800" b="0" i="0" kern="0" spc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sv-SE"/>
              <a:t>Brödtext</a:t>
            </a:r>
          </a:p>
        </p:txBody>
      </p:sp>
      <p:sp>
        <p:nvSpPr>
          <p:cNvPr id="39" name="Text Placeholder 3"/>
          <p:cNvSpPr>
            <a:spLocks noGrp="1"/>
          </p:cNvSpPr>
          <p:nvPr>
            <p:ph type="body" sz="half" idx="21" hasCustomPrompt="1"/>
          </p:nvPr>
        </p:nvSpPr>
        <p:spPr>
          <a:xfrm>
            <a:off x="4780814" y="4237936"/>
            <a:ext cx="2957338" cy="153656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 algn="l">
              <a:buNone/>
              <a:defRPr sz="1800" b="0" i="0" kern="0" spc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sv-SE"/>
              <a:t>Brödtext</a:t>
            </a:r>
          </a:p>
        </p:txBody>
      </p:sp>
      <p:pic>
        <p:nvPicPr>
          <p:cNvPr id="13" name="Bildobjekt 12">
            <a:extLst>
              <a:ext uri="{FF2B5EF4-FFF2-40B4-BE49-F238E27FC236}">
                <a16:creationId xmlns:a16="http://schemas.microsoft.com/office/drawing/2014/main" xmlns="" id="{D9D33834-A76A-5346-8E88-0E5476E479E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>
          <a:xfrm>
            <a:off x="5940972" y="6359285"/>
            <a:ext cx="310056" cy="17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71398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20" userDrawn="1">
          <p15:clr>
            <a:srgbClr val="FBAE40"/>
          </p15:clr>
        </p15:guide>
        <p15:guide id="2" pos="393" userDrawn="1">
          <p15:clr>
            <a:srgbClr val="FBAE40"/>
          </p15:clr>
        </p15:guide>
        <p15:guide id="3" pos="7287" userDrawn="1">
          <p15:clr>
            <a:srgbClr val="FBAE40"/>
          </p15:clr>
        </p15:guide>
        <p15:guide id="4" orient="horz" pos="300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estmark Punktlista/Bild ">
    <p:bg>
      <p:bgPr>
        <a:solidFill>
          <a:srgbClr val="001B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">
            <a:extLst>
              <a:ext uri="{FF2B5EF4-FFF2-40B4-BE49-F238E27FC236}">
                <a16:creationId xmlns:a16="http://schemas.microsoft.com/office/drawing/2014/main" xmlns="" id="{A88C9530-B121-944D-A1BF-4CA4383C0765}"/>
              </a:ext>
            </a:extLst>
          </p:cNvPr>
          <p:cNvSpPr/>
          <p:nvPr userDrawn="1"/>
        </p:nvSpPr>
        <p:spPr>
          <a:xfrm>
            <a:off x="0" y="0"/>
            <a:ext cx="12168000" cy="6840000"/>
          </a:xfrm>
          <a:prstGeom prst="rect">
            <a:avLst/>
          </a:prstGeom>
          <a:solidFill>
            <a:srgbClr val="001B28"/>
          </a:solidFill>
          <a:ln w="3175">
            <a:solidFill>
              <a:schemeClr val="bg1"/>
            </a:solidFill>
          </a:ln>
          <a:effectLst>
            <a:outerShdw dist="23000" sx="1000" sy="1000" rotWithShape="0">
              <a:srgbClr val="000000"/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cap="none" spc="0">
              <a:ln w="22225">
                <a:noFill/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17" name="Rectangle 9"/>
          <p:cNvSpPr/>
          <p:nvPr userDrawn="1"/>
        </p:nvSpPr>
        <p:spPr>
          <a:xfrm>
            <a:off x="138000" y="1127234"/>
            <a:ext cx="11916000" cy="559832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Connector 20"/>
          <p:cNvCxnSpPr/>
          <p:nvPr userDrawn="1"/>
        </p:nvCxnSpPr>
        <p:spPr>
          <a:xfrm>
            <a:off x="1285123" y="6447813"/>
            <a:ext cx="4319518" cy="0"/>
          </a:xfrm>
          <a:prstGeom prst="line">
            <a:avLst/>
          </a:prstGeom>
          <a:ln w="6350">
            <a:solidFill>
              <a:schemeClr val="tx1"/>
            </a:solidFill>
          </a:ln>
          <a:effectLst>
            <a:outerShdw dist="20000" sx="1000" sy="1000" rotWithShape="0">
              <a:srgbClr val="000000"/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21"/>
          <p:cNvCxnSpPr/>
          <p:nvPr userDrawn="1"/>
        </p:nvCxnSpPr>
        <p:spPr>
          <a:xfrm>
            <a:off x="6558455" y="6447813"/>
            <a:ext cx="4320912" cy="0"/>
          </a:xfrm>
          <a:prstGeom prst="line">
            <a:avLst/>
          </a:prstGeom>
          <a:ln w="6350">
            <a:solidFill>
              <a:schemeClr val="tx1"/>
            </a:solidFill>
          </a:ln>
          <a:effectLst>
            <a:outerShdw dist="20000" sx="1000" sy="1000" rotWithShape="0">
              <a:srgbClr val="000000"/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 Placeholder 3"/>
          <p:cNvSpPr>
            <a:spLocks noGrp="1"/>
          </p:cNvSpPr>
          <p:nvPr>
            <p:ph type="body" sz="half" idx="18" hasCustomPrompt="1"/>
          </p:nvPr>
        </p:nvSpPr>
        <p:spPr>
          <a:xfrm>
            <a:off x="1278123" y="425835"/>
            <a:ext cx="7700777" cy="481914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spcBef>
                <a:spcPct val="0"/>
              </a:spcBef>
              <a:buNone/>
              <a:defRPr sz="3200" b="1" i="0" kern="0" spc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sv-SE"/>
              <a:t>Rubrik</a:t>
            </a:r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23" hasCustomPrompt="1"/>
          </p:nvPr>
        </p:nvSpPr>
        <p:spPr>
          <a:xfrm>
            <a:off x="1278123" y="214696"/>
            <a:ext cx="7700777" cy="218995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 algn="l">
              <a:buNone/>
              <a:defRPr sz="1000" b="0" i="0" kern="0" spc="0">
                <a:solidFill>
                  <a:srgbClr val="DD9185"/>
                </a:solidFill>
                <a:latin typeface="Arial" charset="0"/>
                <a:ea typeface="Arial" charset="0"/>
                <a:cs typeface="Arial" charset="0"/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sv-SE"/>
              <a:t>Kapitelrubrik</a:t>
            </a:r>
          </a:p>
        </p:txBody>
      </p:sp>
      <p:pic>
        <p:nvPicPr>
          <p:cNvPr id="23" name="Bildobjekt 22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9837201" y="402007"/>
            <a:ext cx="1087166" cy="392303"/>
          </a:xfrm>
          <a:prstGeom prst="rect">
            <a:avLst/>
          </a:prstGeom>
        </p:spPr>
      </p:pic>
      <p:sp>
        <p:nvSpPr>
          <p:cNvPr id="34" name="Text Placeholder 4"/>
          <p:cNvSpPr>
            <a:spLocks noGrp="1"/>
          </p:cNvSpPr>
          <p:nvPr>
            <p:ph type="body" sz="quarter" idx="19" hasCustomPrompt="1"/>
          </p:nvPr>
        </p:nvSpPr>
        <p:spPr>
          <a:xfrm>
            <a:off x="1278124" y="1758712"/>
            <a:ext cx="4718823" cy="3995558"/>
          </a:xfrm>
          <a:prstGeom prst="rect">
            <a:avLst/>
          </a:prstGeom>
        </p:spPr>
        <p:txBody>
          <a:bodyPr anchor="t"/>
          <a:lstStyle>
            <a:lvl1pPr marL="257175" marR="0" indent="-257175" algn="l" defTabSz="3429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/>
              <a:buChar char="•"/>
              <a:defRPr sz="1800">
                <a:latin typeface="Arial" charset="0"/>
                <a:ea typeface="Arial" charset="0"/>
                <a:cs typeface="Arial" charset="0"/>
              </a:defRPr>
            </a:lvl1pPr>
          </a:lstStyle>
          <a:p>
            <a:pPr lvl="0"/>
            <a:r>
              <a:rPr lang="en-US"/>
              <a:t>Punkt form</a:t>
            </a:r>
          </a:p>
        </p:txBody>
      </p:sp>
      <p:sp>
        <p:nvSpPr>
          <p:cNvPr id="42" name="Content Placeholder 2"/>
          <p:cNvSpPr>
            <a:spLocks noGrp="1"/>
          </p:cNvSpPr>
          <p:nvPr>
            <p:ph idx="22" hasCustomPrompt="1"/>
          </p:nvPr>
        </p:nvSpPr>
        <p:spPr>
          <a:xfrm>
            <a:off x="6153855" y="1758712"/>
            <a:ext cx="4725512" cy="398908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 algn="l">
              <a:buNone/>
              <a:defRPr sz="1200">
                <a:latin typeface="Arial" charset="0"/>
                <a:ea typeface="Arial" charset="0"/>
                <a:cs typeface="Arial" charset="0"/>
              </a:defRPr>
            </a:lvl1pPr>
          </a:lstStyle>
          <a:p>
            <a:pPr lvl="0"/>
            <a:r>
              <a:rPr lang="en-US"/>
              <a:t>Bild</a:t>
            </a:r>
          </a:p>
        </p:txBody>
      </p:sp>
      <p:pic>
        <p:nvPicPr>
          <p:cNvPr id="11" name="Bildobjekt 10">
            <a:extLst>
              <a:ext uri="{FF2B5EF4-FFF2-40B4-BE49-F238E27FC236}">
                <a16:creationId xmlns:a16="http://schemas.microsoft.com/office/drawing/2014/main" xmlns="" id="{BF8365F7-A2DF-B74B-97E3-92AB3E1FED2C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>
          <a:xfrm>
            <a:off x="5940972" y="6359285"/>
            <a:ext cx="310056" cy="17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928733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20" userDrawn="1">
          <p15:clr>
            <a:srgbClr val="FBAE40"/>
          </p15:clr>
        </p15:guide>
        <p15:guide id="2" pos="393" userDrawn="1">
          <p15:clr>
            <a:srgbClr val="FBAE40"/>
          </p15:clr>
        </p15:guide>
        <p15:guide id="3" pos="7287" userDrawn="1">
          <p15:clr>
            <a:srgbClr val="FBAE40"/>
          </p15:clr>
        </p15:guide>
        <p15:guide id="4" orient="horz" pos="300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478428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8" r:id="rId2"/>
    <p:sldLayoutId id="2147483673" r:id="rId3"/>
    <p:sldLayoutId id="2147483677" r:id="rId4"/>
    <p:sldLayoutId id="2147483674" r:id="rId5"/>
    <p:sldLayoutId id="2147483675" r:id="rId6"/>
    <p:sldLayoutId id="2147483676" r:id="rId7"/>
  </p:sldLayoutIdLst>
  <p:hf hdr="0"/>
  <p:txStyles>
    <p:titleStyle>
      <a:lvl1pPr algn="ctr" defTabSz="3429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3429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ct val="20000"/>
        </a:spcBef>
        <a:buFont typeface="Arial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342900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342900" rtl="0" eaLnBrk="1" latinLnBrk="0" hangingPunct="1">
        <a:spcBef>
          <a:spcPct val="20000"/>
        </a:spcBef>
        <a:buFont typeface="Arial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342900" rtl="0" eaLnBrk="1" latinLnBrk="0" hangingPunct="1">
        <a:spcBef>
          <a:spcPct val="20000"/>
        </a:spcBef>
        <a:buFont typeface="Arial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estermarkanjou.se/" TargetMode="Externa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Stockholm</a:t>
            </a:r>
          </a:p>
          <a:p>
            <a:r>
              <a:rPr lang="sv-SE"/>
              <a:t>13 September 2018</a:t>
            </a:r>
            <a:endParaRPr lang="en-US"/>
          </a:p>
        </p:txBody>
      </p:sp>
      <p:sp>
        <p:nvSpPr>
          <p:cNvPr id="3" name="Rubri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CHI</a:t>
            </a:r>
          </a:p>
        </p:txBody>
      </p:sp>
    </p:spTree>
    <p:extLst>
      <p:ext uri="{BB962C8B-B14F-4D97-AF65-F5344CB8AC3E}">
        <p14:creationId xmlns:p14="http://schemas.microsoft.com/office/powerpoint/2010/main" val="18531544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xmlns="" id="{EB4328F5-E388-443D-A43D-7B7D442D00AA}"/>
              </a:ext>
            </a:extLst>
          </p:cNvPr>
          <p:cNvSpPr>
            <a:spLocks noGrp="1"/>
          </p:cNvSpPr>
          <p:nvPr>
            <p:ph type="body" sz="half" idx="17"/>
          </p:nvPr>
        </p:nvSpPr>
        <p:spPr>
          <a:xfrm>
            <a:off x="6160542" y="1758711"/>
            <a:ext cx="4718825" cy="4508923"/>
          </a:xfrm>
        </p:spPr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600"/>
              <a:t>Established 2005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600"/>
              <a:t>12 partners and 18 Associates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600"/>
              <a:t>True partnership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600"/>
              <a:t>Life balance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600"/>
              <a:t>Full service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600"/>
              <a:t>Partner attention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Excellence in focus areas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Local and international clients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Solid network of lawyers and experts in non-focus areas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600" kern="1200">
                <a:solidFill>
                  <a:srgbClr val="000000"/>
                </a:solidFill>
              </a:rPr>
              <a:t>Member of the Cicero Legal Network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600"/>
              <a:t>Close to the academic society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Extensive training program</a:t>
            </a:r>
            <a:endParaRPr lang="en-US" sz="2000">
              <a:solidFill>
                <a:schemeClr val="dk1"/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sz="2400" kern="1200">
              <a:solidFill>
                <a:srgbClr val="000000"/>
              </a:solidFill>
            </a:endParaRPr>
          </a:p>
          <a:p>
            <a:pPr marL="257175" lvl="0" indent="-257175">
              <a:buFont typeface="Arial"/>
              <a:buChar char="•"/>
            </a:pPr>
            <a:endParaRPr lang="sv-SE" sz="1500"/>
          </a:p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xmlns="" id="{17DF0089-43F0-42FD-A052-DE040B14DC14}"/>
              </a:ext>
            </a:extLst>
          </p:cNvPr>
          <p:cNvSpPr>
            <a:spLocks noGrp="1"/>
          </p:cNvSpPr>
          <p:nvPr>
            <p:ph type="body" sz="half" idx="18"/>
          </p:nvPr>
        </p:nvSpPr>
        <p:spPr/>
        <p:txBody>
          <a:bodyPr/>
          <a:lstStyle/>
          <a:p>
            <a:r>
              <a:rPr lang="sv-SE"/>
              <a:t>Westermark Anjou</a:t>
            </a:r>
          </a:p>
          <a:p>
            <a:endParaRPr lang="sv-SE"/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xmlns="" id="{C33A8558-A7FC-44F9-8C46-C69EC0E1F4E4}"/>
              </a:ext>
            </a:extLst>
          </p:cNvPr>
          <p:cNvSpPr>
            <a:spLocks noGrp="1"/>
          </p:cNvSpPr>
          <p:nvPr>
            <p:ph type="body" sz="half" idx="23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innehåll 6">
            <a:extLst>
              <a:ext uri="{FF2B5EF4-FFF2-40B4-BE49-F238E27FC236}">
                <a16:creationId xmlns:a16="http://schemas.microsoft.com/office/drawing/2014/main" xmlns="" id="{4AB9BFFC-91B5-4D32-B498-1B3423C2DBB8}"/>
              </a:ext>
            </a:extLst>
          </p:cNvPr>
          <p:cNvSpPr>
            <a:spLocks noGrp="1"/>
          </p:cNvSpPr>
          <p:nvPr>
            <p:ph idx="22"/>
          </p:nvPr>
        </p:nvSpPr>
        <p:spPr/>
        <p:txBody>
          <a:bodyPr/>
          <a:lstStyle/>
          <a:p>
            <a:endParaRPr lang="sv-SE"/>
          </a:p>
        </p:txBody>
      </p:sp>
      <p:pic>
        <p:nvPicPr>
          <p:cNvPr id="8" name="Picture 3" descr="C:\Users\cad22\Pictures\WA\anjou_Skissbild.jpeg">
            <a:extLst>
              <a:ext uri="{FF2B5EF4-FFF2-40B4-BE49-F238E27FC236}">
                <a16:creationId xmlns:a16="http://schemas.microsoft.com/office/drawing/2014/main" xmlns="" id="{3A8BB1F0-ACC3-4527-B3B8-D4AA0C101F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667111" y="1796175"/>
            <a:ext cx="5347747" cy="381451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8985837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text 1">
            <a:extLst>
              <a:ext uri="{FF2B5EF4-FFF2-40B4-BE49-F238E27FC236}">
                <a16:creationId xmlns:a16="http://schemas.microsoft.com/office/drawing/2014/main" xmlns="" id="{B46C25BA-3E5A-4C9A-AA50-D020640F1461}"/>
              </a:ext>
            </a:extLst>
          </p:cNvPr>
          <p:cNvSpPr>
            <a:spLocks noGrp="1"/>
          </p:cNvSpPr>
          <p:nvPr>
            <p:ph type="body" sz="half" idx="18"/>
          </p:nvPr>
        </p:nvSpPr>
        <p:spPr/>
        <p:txBody>
          <a:bodyPr/>
          <a:lstStyle/>
          <a:p>
            <a:r>
              <a:rPr lang="sv-SE"/>
              <a:t>Practice areas 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xmlns="" id="{651BDD78-5B2A-458A-9F31-484F8EEB6934}"/>
              </a:ext>
            </a:extLst>
          </p:cNvPr>
          <p:cNvSpPr>
            <a:spLocks noGrp="1"/>
          </p:cNvSpPr>
          <p:nvPr>
            <p:ph type="body" sz="half" idx="23"/>
          </p:nvPr>
        </p:nvSpPr>
        <p:spPr/>
        <p:txBody>
          <a:bodyPr/>
          <a:lstStyle/>
          <a:p>
            <a:endParaRPr lang="sv-SE"/>
          </a:p>
        </p:txBody>
      </p:sp>
      <p:pic>
        <p:nvPicPr>
          <p:cNvPr id="8" name="Picture 2" descr="C:\Users\cad22\Pictures\WA\Bild 1.jpeg">
            <a:extLst>
              <a:ext uri="{FF2B5EF4-FFF2-40B4-BE49-F238E27FC236}">
                <a16:creationId xmlns:a16="http://schemas.microsoft.com/office/drawing/2014/main" xmlns="" id="{F81748C0-D81E-4404-AC56-3AE28D78FD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838200" y="1828799"/>
            <a:ext cx="4996352" cy="3568823"/>
          </a:xfrm>
          <a:prstGeom prst="rect">
            <a:avLst/>
          </a:prstGeom>
          <a:noFill/>
        </p:spPr>
      </p:pic>
      <p:sp>
        <p:nvSpPr>
          <p:cNvPr id="9" name="Platshållare för text 2">
            <a:extLst>
              <a:ext uri="{FF2B5EF4-FFF2-40B4-BE49-F238E27FC236}">
                <a16:creationId xmlns:a16="http://schemas.microsoft.com/office/drawing/2014/main" xmlns="" id="{A3E0EB1B-D1DD-44C2-9C8B-F5404C695490}"/>
              </a:ext>
            </a:extLst>
          </p:cNvPr>
          <p:cNvSpPr txBox="1"/>
          <p:nvPr/>
        </p:nvSpPr>
        <p:spPr>
          <a:xfrm>
            <a:off x="6160542" y="1758712"/>
            <a:ext cx="4718825" cy="4009222"/>
          </a:xfrm>
          <a:prstGeom prst="rect">
            <a:avLst/>
          </a:prstGeom>
        </p:spPr>
        <p:txBody>
          <a:bodyPr/>
          <a:lstStyle>
            <a:lvl1pPr marL="257175" indent="-257175" algn="l" defTabSz="3429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57213" indent="-214313" algn="l" defTabSz="342900" rtl="0" eaLnBrk="1" latinLnBrk="0" hangingPunct="1">
              <a:spcBef>
                <a:spcPct val="20000"/>
              </a:spcBef>
              <a:buFont typeface="Arial"/>
              <a:buChar char="–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3429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342900" rtl="0" eaLnBrk="1" latinLnBrk="0" hangingPunct="1">
              <a:spcBef>
                <a:spcPct val="20000"/>
              </a:spcBef>
              <a:buFont typeface="Arial"/>
              <a:buChar char="–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342900" rtl="0" eaLnBrk="1" latinLnBrk="0" hangingPunct="1">
              <a:spcBef>
                <a:spcPct val="20000"/>
              </a:spcBef>
              <a:buFont typeface="Arial"/>
              <a:buChar char="»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342900" rtl="0" eaLnBrk="1" latinLnBrk="0" hangingPunct="1">
              <a:spcBef>
                <a:spcPct val="20000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342900" rtl="0" eaLnBrk="1" latinLnBrk="0" hangingPunct="1">
              <a:spcBef>
                <a:spcPct val="20000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342900" rtl="0" eaLnBrk="1" latinLnBrk="0" hangingPunct="1">
              <a:spcBef>
                <a:spcPct val="20000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342900" rtl="0" eaLnBrk="1" latinLnBrk="0" hangingPunct="1">
              <a:spcBef>
                <a:spcPct val="20000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sz="1600" dirty="0">
                <a:latin typeface="Arial" panose="020B0604020202020204" pitchFamily="34" charset="0"/>
                <a:cs typeface="Arial" panose="020B0604020202020204" pitchFamily="34" charset="0"/>
              </a:rPr>
              <a:t>Corporate </a:t>
            </a:r>
            <a:r>
              <a:rPr lang="sv-SE" sz="1600" dirty="0" err="1">
                <a:latin typeface="Arial" panose="020B0604020202020204" pitchFamily="34" charset="0"/>
                <a:cs typeface="Arial" panose="020B0604020202020204" pitchFamily="34" charset="0"/>
              </a:rPr>
              <a:t>Law</a:t>
            </a:r>
            <a:endParaRPr lang="sv-SE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v-SE" sz="1600" dirty="0">
                <a:latin typeface="Arial" panose="020B0604020202020204" pitchFamily="34" charset="0"/>
                <a:cs typeface="Arial" panose="020B0604020202020204" pitchFamily="34" charset="0"/>
              </a:rPr>
              <a:t>Private M&amp;A</a:t>
            </a:r>
          </a:p>
          <a:p>
            <a:r>
              <a:rPr lang="sv-SE" sz="1600" dirty="0" err="1">
                <a:latin typeface="Arial" panose="020B0604020202020204" pitchFamily="34" charset="0"/>
                <a:cs typeface="Arial" panose="020B0604020202020204" pitchFamily="34" charset="0"/>
              </a:rPr>
              <a:t>Capital</a:t>
            </a:r>
            <a:r>
              <a:rPr lang="sv-SE" sz="1600" dirty="0">
                <a:latin typeface="Arial" panose="020B0604020202020204" pitchFamily="34" charset="0"/>
                <a:cs typeface="Arial" panose="020B0604020202020204" pitchFamily="34" charset="0"/>
              </a:rPr>
              <a:t> Market</a:t>
            </a:r>
          </a:p>
          <a:p>
            <a:r>
              <a:rPr lang="sv-SE" sz="1600" dirty="0" err="1">
                <a:latin typeface="Arial" panose="020B0604020202020204" pitchFamily="34" charset="0"/>
                <a:cs typeface="Arial" panose="020B0604020202020204" pitchFamily="34" charset="0"/>
              </a:rPr>
              <a:t>Financing</a:t>
            </a:r>
            <a:endParaRPr lang="sv-SE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v-SE" sz="1600" dirty="0">
                <a:latin typeface="Arial" panose="020B0604020202020204" pitchFamily="34" charset="0"/>
                <a:cs typeface="Arial" panose="020B0604020202020204" pitchFamily="34" charset="0"/>
              </a:rPr>
              <a:t>Real </a:t>
            </a:r>
            <a:r>
              <a:rPr lang="sv-SE" sz="1600" dirty="0" err="1">
                <a:latin typeface="Arial" panose="020B0604020202020204" pitchFamily="34" charset="0"/>
                <a:cs typeface="Arial" panose="020B0604020202020204" pitchFamily="34" charset="0"/>
              </a:rPr>
              <a:t>Estate</a:t>
            </a:r>
            <a:endParaRPr lang="sv-SE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v-SE" sz="1600" dirty="0" err="1">
                <a:latin typeface="Arial" panose="020B0604020202020204" pitchFamily="34" charset="0"/>
                <a:cs typeface="Arial" panose="020B0604020202020204" pitchFamily="34" charset="0"/>
              </a:rPr>
              <a:t>Dispute</a:t>
            </a:r>
            <a:r>
              <a:rPr lang="sv-SE" sz="1600" dirty="0">
                <a:latin typeface="Arial" panose="020B0604020202020204" pitchFamily="34" charset="0"/>
                <a:cs typeface="Arial" panose="020B0604020202020204" pitchFamily="34" charset="0"/>
              </a:rPr>
              <a:t> resolution</a:t>
            </a:r>
          </a:p>
          <a:p>
            <a:r>
              <a:rPr lang="sv-SE" sz="1600" dirty="0">
                <a:latin typeface="Arial" panose="020B0604020202020204" pitchFamily="34" charset="0"/>
                <a:cs typeface="Arial" panose="020B0604020202020204" pitchFamily="34" charset="0"/>
              </a:rPr>
              <a:t>IPR, Media and Marketing</a:t>
            </a:r>
          </a:p>
          <a:p>
            <a:r>
              <a:rPr lang="sv-SE" sz="1600" dirty="0">
                <a:latin typeface="Arial" panose="020B0604020202020204" pitchFamily="34" charset="0"/>
                <a:cs typeface="Arial" panose="020B0604020202020204" pitchFamily="34" charset="0"/>
              </a:rPr>
              <a:t>Commercial </a:t>
            </a:r>
            <a:r>
              <a:rPr lang="sv-SE" sz="1600" dirty="0" err="1">
                <a:latin typeface="Arial" panose="020B0604020202020204" pitchFamily="34" charset="0"/>
                <a:cs typeface="Arial" panose="020B0604020202020204" pitchFamily="34" charset="0"/>
              </a:rPr>
              <a:t>Agreements</a:t>
            </a:r>
            <a:endParaRPr lang="sv-SE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v-SE" sz="1600" dirty="0">
                <a:latin typeface="Arial" panose="020B0604020202020204" pitchFamily="34" charset="0"/>
                <a:cs typeface="Arial" panose="020B0604020202020204" pitchFamily="34" charset="0"/>
              </a:rPr>
              <a:t>Corporate </a:t>
            </a:r>
            <a:r>
              <a:rPr lang="sv-SE" sz="1600" dirty="0" err="1">
                <a:latin typeface="Arial" panose="020B0604020202020204" pitchFamily="34" charset="0"/>
                <a:cs typeface="Arial" panose="020B0604020202020204" pitchFamily="34" charset="0"/>
              </a:rPr>
              <a:t>Sustainability</a:t>
            </a:r>
            <a:r>
              <a:rPr lang="sv-SE" sz="1600" dirty="0">
                <a:latin typeface="Arial" panose="020B0604020202020204" pitchFamily="34" charset="0"/>
                <a:cs typeface="Arial" panose="020B0604020202020204" pitchFamily="34" charset="0"/>
              </a:rPr>
              <a:t>, Risk Management and </a:t>
            </a:r>
            <a:r>
              <a:rPr lang="sv-SE" sz="1600" dirty="0" err="1">
                <a:latin typeface="Arial" panose="020B0604020202020204" pitchFamily="34" charset="0"/>
                <a:cs typeface="Arial" panose="020B0604020202020204" pitchFamily="34" charset="0"/>
              </a:rPr>
              <a:t>Compliance</a:t>
            </a:r>
            <a:endParaRPr lang="sv-SE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v-SE" sz="1600" dirty="0" err="1">
                <a:latin typeface="Arial" panose="020B0604020202020204" pitchFamily="34" charset="0"/>
                <a:cs typeface="Arial" panose="020B0604020202020204" pitchFamily="34" charset="0"/>
              </a:rPr>
              <a:t>Two</a:t>
            </a:r>
            <a:r>
              <a:rPr lang="sv-SE" sz="1600" dirty="0">
                <a:latin typeface="Arial" panose="020B0604020202020204" pitchFamily="34" charset="0"/>
                <a:cs typeface="Arial" panose="020B0604020202020204" pitchFamily="34" charset="0"/>
              </a:rPr>
              <a:t> partners </a:t>
            </a:r>
            <a:r>
              <a:rPr lang="sv-SE" sz="1600" dirty="0" err="1">
                <a:latin typeface="Arial" panose="020B0604020202020204" pitchFamily="34" charset="0"/>
                <a:cs typeface="Arial" panose="020B0604020202020204" pitchFamily="34" charset="0"/>
              </a:rPr>
              <a:t>active</a:t>
            </a:r>
            <a:r>
              <a:rPr lang="sv-SE" sz="1600" dirty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sv-SE" sz="1600" dirty="0" err="1">
                <a:latin typeface="Arial" panose="020B0604020202020204" pitchFamily="34" charset="0"/>
                <a:cs typeface="Arial" panose="020B0604020202020204" pitchFamily="34" charset="0"/>
              </a:rPr>
              <a:t>each</a:t>
            </a:r>
            <a:r>
              <a:rPr lang="sv-SE" sz="1600" dirty="0">
                <a:latin typeface="Arial" panose="020B0604020202020204" pitchFamily="34" charset="0"/>
                <a:cs typeface="Arial" panose="020B0604020202020204" pitchFamily="34" charset="0"/>
              </a:rPr>
              <a:t> focus area</a:t>
            </a:r>
          </a:p>
          <a:p>
            <a:endParaRPr lang="sv-SE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8245425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xmlns="" id="{64D3B311-DFBE-40FE-AC16-FA2ED3B8D57B}"/>
              </a:ext>
            </a:extLst>
          </p:cNvPr>
          <p:cNvSpPr>
            <a:spLocks noGrp="1"/>
          </p:cNvSpPr>
          <p:nvPr>
            <p:ph type="body" sz="half" idx="17"/>
          </p:nvPr>
        </p:nvSpPr>
        <p:spPr>
          <a:xfrm>
            <a:off x="1097984" y="1494241"/>
            <a:ext cx="9594244" cy="4037879"/>
          </a:xfrm>
        </p:spPr>
        <p:txBody>
          <a:bodyPr>
            <a:normAutofit/>
          </a:bodyPr>
          <a:lstStyle/>
          <a:p>
            <a:pPr algn="ctr"/>
            <a:endParaRPr lang="sv-SE" sz="1200" dirty="0"/>
          </a:p>
          <a:p>
            <a:pPr algn="ctr"/>
            <a:endParaRPr lang="sv-SE" b="1" dirty="0"/>
          </a:p>
          <a:p>
            <a:pPr algn="ctr"/>
            <a:r>
              <a:rPr lang="sv-SE" b="1" dirty="0"/>
              <a:t>Advokatfirman Westermark Anjou</a:t>
            </a:r>
          </a:p>
          <a:p>
            <a:pPr algn="ctr"/>
            <a:r>
              <a:rPr lang="sv-SE" sz="1200" dirty="0"/>
              <a:t>Sergels torg 12</a:t>
            </a:r>
          </a:p>
          <a:p>
            <a:pPr algn="ctr"/>
            <a:r>
              <a:rPr lang="sv-SE" sz="1200" dirty="0"/>
              <a:t>Box 16030</a:t>
            </a:r>
          </a:p>
          <a:p>
            <a:pPr algn="ctr"/>
            <a:r>
              <a:rPr lang="sv-SE" sz="1200" dirty="0"/>
              <a:t>103 21 Stockholm</a:t>
            </a:r>
          </a:p>
          <a:p>
            <a:pPr algn="ctr"/>
            <a:r>
              <a:rPr lang="sv-SE" sz="1200" dirty="0">
                <a:hlinkClick r:id="rId2"/>
              </a:rPr>
              <a:t>www.westermarkanjou.se</a:t>
            </a:r>
            <a:endParaRPr lang="sv-SE" sz="1200" dirty="0"/>
          </a:p>
          <a:p>
            <a:pPr algn="ctr"/>
            <a:endParaRPr lang="sv-SE" sz="1200" dirty="0"/>
          </a:p>
          <a:p>
            <a:pPr algn="ctr"/>
            <a:r>
              <a:rPr lang="sv-SE" sz="1200" dirty="0"/>
              <a:t>www.ciceroleague.com</a:t>
            </a:r>
          </a:p>
          <a:p>
            <a:pPr algn="ctr"/>
            <a:endParaRPr lang="sv-SE" sz="1200" b="1" dirty="0"/>
          </a:p>
          <a:p>
            <a:pPr algn="ctr"/>
            <a:endParaRPr lang="sv-SE" sz="1200" b="1" dirty="0"/>
          </a:p>
          <a:p>
            <a:pPr algn="ctr"/>
            <a:endParaRPr lang="sv-SE" sz="1200" b="1" dirty="0"/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xmlns="" id="{1BCAF57B-1927-447A-9E58-98E34774AE8F}"/>
              </a:ext>
            </a:extLst>
          </p:cNvPr>
          <p:cNvSpPr>
            <a:spLocks noGrp="1"/>
          </p:cNvSpPr>
          <p:nvPr>
            <p:ph type="body" sz="half" idx="18"/>
          </p:nvPr>
        </p:nvSpPr>
        <p:spPr/>
        <p:txBody>
          <a:bodyPr/>
          <a:lstStyle/>
          <a:p>
            <a:r>
              <a:rPr lang="sv-SE"/>
              <a:t>Kontaktuppgifter</a:t>
            </a:r>
          </a:p>
        </p:txBody>
      </p:sp>
      <p:sp>
        <p:nvSpPr>
          <p:cNvPr id="6" name="Platshållare för text 5">
            <a:extLst>
              <a:ext uri="{FF2B5EF4-FFF2-40B4-BE49-F238E27FC236}">
                <a16:creationId xmlns:a16="http://schemas.microsoft.com/office/drawing/2014/main" xmlns="" id="{5BD75297-69B2-4DD9-B654-0B7D438205F3}"/>
              </a:ext>
            </a:extLst>
          </p:cNvPr>
          <p:cNvSpPr>
            <a:spLocks noGrp="1"/>
          </p:cNvSpPr>
          <p:nvPr>
            <p:ph type="body" sz="half" idx="23"/>
          </p:nvPr>
        </p:nvSpPr>
        <p:spPr/>
        <p:txBody>
          <a:bodyPr/>
          <a:lstStyle/>
          <a:p>
            <a:endParaRPr lang="sv-SE"/>
          </a:p>
        </p:txBody>
      </p:sp>
      <p:graphicFrame>
        <p:nvGraphicFramePr>
          <p:cNvPr id="2" name="Tabell 1">
            <a:extLst>
              <a:ext uri="{FF2B5EF4-FFF2-40B4-BE49-F238E27FC236}">
                <a16:creationId xmlns:a16="http://schemas.microsoft.com/office/drawing/2014/main" xmlns="" id="{7CFBC65B-0F3C-4B9E-AB9F-FE44167412D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2786067"/>
              </p:ext>
            </p:extLst>
          </p:nvPr>
        </p:nvGraphicFramePr>
        <p:xfrm>
          <a:off x="4845902" y="3969299"/>
          <a:ext cx="3978500" cy="13944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9250">
                  <a:extLst>
                    <a:ext uri="{9D8B030D-6E8A-4147-A177-3AD203B41FA5}">
                      <a16:colId xmlns:a16="http://schemas.microsoft.com/office/drawing/2014/main" xmlns="" val="108433300"/>
                    </a:ext>
                  </a:extLst>
                </a:gridCol>
                <a:gridCol w="1989250">
                  <a:extLst>
                    <a:ext uri="{9D8B030D-6E8A-4147-A177-3AD203B41FA5}">
                      <a16:colId xmlns:a16="http://schemas.microsoft.com/office/drawing/2014/main" xmlns="" val="378230872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lvl="0" algn="ctr"/>
                      <a:r>
                        <a:rPr lang="sv-SE" sz="1200" b="1">
                          <a:solidFill>
                            <a:srgbClr val="000000"/>
                          </a:solidFill>
                        </a:rPr>
                        <a:t>Carl-Adam Drakenberg</a:t>
                      </a:r>
                    </a:p>
                    <a:p>
                      <a:pPr lvl="0" algn="ctr"/>
                      <a:r>
                        <a:rPr lang="sv-SE" sz="1200" b="0">
                          <a:solidFill>
                            <a:srgbClr val="000000"/>
                          </a:solidFill>
                        </a:rPr>
                        <a:t>Advokat, partner</a:t>
                      </a:r>
                    </a:p>
                    <a:p>
                      <a:pPr lvl="0" algn="ctr"/>
                      <a:r>
                        <a:rPr lang="sv-SE" sz="1200" b="0">
                          <a:solidFill>
                            <a:srgbClr val="000000"/>
                          </a:solidFill>
                        </a:rPr>
                        <a:t>Företagsöverlåtelser</a:t>
                      </a:r>
                    </a:p>
                    <a:p>
                      <a:pPr lvl="0" algn="ctr"/>
                      <a:r>
                        <a:rPr lang="sv-SE" sz="1200" b="0">
                          <a:solidFill>
                            <a:srgbClr val="000000"/>
                          </a:solidFill>
                        </a:rPr>
                        <a:t>Tel: +46 76 12 69 119</a:t>
                      </a:r>
                    </a:p>
                    <a:p>
                      <a:pPr lvl="0" algn="ctr"/>
                      <a:r>
                        <a:rPr lang="sv-SE" sz="1200" b="0">
                          <a:solidFill>
                            <a:srgbClr val="000000"/>
                          </a:solidFill>
                        </a:rPr>
                        <a:t>Epost: cad@westermarkanjou.se</a:t>
                      </a:r>
                    </a:p>
                    <a:p>
                      <a:endParaRPr lang="sv-SE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7723541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09631660"/>
      </p:ext>
    </p:extLst>
  </p:cSld>
  <p:clrMapOvr>
    <a:masterClrMapping/>
  </p:clrMapOvr>
</p:sld>
</file>

<file path=ppt/theme/theme1.xml><?xml version="1.0" encoding="utf-8"?>
<a:theme xmlns:a="http://schemas.openxmlformats.org/drawingml/2006/main" name="Westmark 16:9">
  <a:themeElements>
    <a:clrScheme name="Noréns färgpalett">
      <a:dk1>
        <a:srgbClr val="000000"/>
      </a:dk1>
      <a:lt1>
        <a:srgbClr val="FFFFFF"/>
      </a:lt1>
      <a:dk2>
        <a:srgbClr val="001E57"/>
      </a:dk2>
      <a:lt2>
        <a:srgbClr val="B2B7BB"/>
      </a:lt2>
      <a:accent1>
        <a:srgbClr val="00DCE5"/>
      </a:accent1>
      <a:accent2>
        <a:srgbClr val="76E2FF"/>
      </a:accent2>
      <a:accent3>
        <a:srgbClr val="F451C6"/>
      </a:accent3>
      <a:accent4>
        <a:srgbClr val="000000"/>
      </a:accent4>
      <a:accent5>
        <a:srgbClr val="FFFFFF"/>
      </a:accent5>
      <a:accent6>
        <a:srgbClr val="B2B7BB"/>
      </a:accent6>
      <a:hlink>
        <a:srgbClr val="B2B7BB"/>
      </a:hlink>
      <a:folHlink>
        <a:srgbClr val="00DCE5"/>
      </a:folHlink>
    </a:clrScheme>
    <a:fontScheme name="Franklin Gothic">
      <a:majorFont>
        <a:latin typeface="Franklin Gothic Medium" panose="020B0603020102020204"/>
        <a:ea typeface=""/>
        <a:cs typeface=""/>
        <a:font script="Uigh" typeface="Microsoft Uighur"/>
        <a:font script="Beng" typeface="Vrinda"/>
        <a:font script="Thai" typeface="LilyUPC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Arial"/>
        <a:font script="Arab" typeface="Tahoma"/>
        <a:font script="Hebr" typeface="Aharoni"/>
        <a:font script="Telu" typeface="Gautami"/>
        <a:font script="Ethi" typeface="Nyala"/>
        <a:font script="Jpan" typeface="HG創英角ｺﾞｼｯｸUB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DaunPenh"/>
        <a:font script="Hant" typeface="微軟正黑體"/>
        <a:font script="Laoo" typeface="DokChampa"/>
        <a:font script="Mong" typeface="Mongolian Baiti"/>
        <a:font script="Hans" typeface="隶书"/>
        <a:font script="Guru" typeface="Raavi"/>
        <a:font script="Thaa" typeface="MV Boli"/>
        <a:font script="Cans" typeface="Euphemia"/>
        <a:font script="Hang" typeface="돋움"/>
        <a:font script="Syrc" typeface="Estrangelo Edessa"/>
      </a:majorFont>
      <a:minorFont>
        <a:latin typeface="Franklin Gothic Book" panose="020B0503020102020204"/>
        <a:ea typeface=""/>
        <a:cs typeface=""/>
        <a:font script="Uigh" typeface="Microsoft Uighur"/>
        <a:font script="Beng" typeface="Vrinda"/>
        <a:font script="Thai" typeface="LilyUPC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Tahoma"/>
        <a:font script="Arab" typeface="Tahoma"/>
        <a:font script="Hebr" typeface="Aharoni"/>
        <a:font script="Telu" typeface="Gautami"/>
        <a:font script="Ethi" typeface="Nyala"/>
        <a:font script="Jpan" typeface="HGｺﾞｼｯｸE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DaunPenh"/>
        <a:font script="Hant" typeface="微軟正黑體"/>
        <a:font script="Laoo" typeface="DokChampa"/>
        <a:font script="Mong" typeface="Mongolian Baiti"/>
        <a:font script="Hans" typeface="华文楷体"/>
        <a:font script="Guru" typeface="Raavi"/>
        <a:font script="Thaa" typeface="MV Boli"/>
        <a:font script="Cans" typeface="Euphemia"/>
        <a:font script="Hang" typeface="돋움"/>
        <a:font script="Syrc" typeface="Estrangelo Edess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/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Uigh" typeface="Microsoft Uighur"/>
        <a:font script="Beng" typeface="Vrinda"/>
        <a:font script="Thai" typeface="Angsan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Times New Roman"/>
        <a:font script="Arab" typeface="Times New Roman"/>
        <a:font script="Hebr" typeface="Times New Roman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MoolBoran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ajorFont>
      <a:minorFont>
        <a:latin typeface="Calibri"/>
        <a:ea typeface=""/>
        <a:cs typeface=""/>
        <a:font script="Uigh" typeface="Microsoft Uighur"/>
        <a:font script="Beng" typeface="Vrinda"/>
        <a:font script="Thai" typeface="Cordi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Arial"/>
        <a:font script="Arab" typeface="Arial"/>
        <a:font script="Hebr" typeface="Arial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DaunPenh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/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Uigh" typeface="Microsoft Uighur"/>
        <a:font script="Beng" typeface="Vrinda"/>
        <a:font script="Thai" typeface="Angsan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Times New Roman"/>
        <a:font script="Arab" typeface="Times New Roman"/>
        <a:font script="Hebr" typeface="Times New Roman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MoolBoran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ajorFont>
      <a:minorFont>
        <a:latin typeface="Calibri"/>
        <a:ea typeface=""/>
        <a:cs typeface=""/>
        <a:font script="Uigh" typeface="Microsoft Uighur"/>
        <a:font script="Beng" typeface="Vrinda"/>
        <a:font script="Thai" typeface="Cordi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Arial"/>
        <a:font script="Arab" typeface="Arial"/>
        <a:font script="Hebr" typeface="Arial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DaunPenh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/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Remember IT PPT</Template>
  <TotalTime>3</TotalTime>
  <Words>118</Words>
  <Application>Microsoft Office PowerPoint</Application>
  <PresentationFormat>Widescreen</PresentationFormat>
  <Paragraphs>44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Franklin Gothic Book</vt:lpstr>
      <vt:lpstr>Westmark 16:9</vt:lpstr>
      <vt:lpstr>CHI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CHI</dc:title>
  <dc:creator>gs</dc:creator>
  <cp:lastModifiedBy>Carly Davis</cp:lastModifiedBy>
  <cp:revision>3</cp:revision>
  <cp:lastPrinted>2018-09-11T22:12:40Z</cp:lastPrinted>
  <dcterms:created xsi:type="dcterms:W3CDTF">2018-09-11T22:12:40Z</dcterms:created>
  <dcterms:modified xsi:type="dcterms:W3CDTF">2018-09-20T12:09:11Z</dcterms:modified>
</cp:coreProperties>
</file>